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0"/>
  </p:notesMasterIdLst>
  <p:handoutMasterIdLst>
    <p:handoutMasterId r:id="rId11"/>
  </p:handoutMasterIdLst>
  <p:sldIdLst>
    <p:sldId id="264" r:id="rId2"/>
    <p:sldId id="273" r:id="rId3"/>
    <p:sldId id="271" r:id="rId4"/>
    <p:sldId id="276" r:id="rId5"/>
    <p:sldId id="274" r:id="rId6"/>
    <p:sldId id="275" r:id="rId7"/>
    <p:sldId id="277" r:id="rId8"/>
    <p:sldId id="260" r:id="rId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2025/3/19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2025/3/19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556792"/>
            <a:ext cx="9906000" cy="150328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遊戲論壇</a:t>
            </a:r>
            <a:br>
              <a:rPr lang="en-US" altLang="zh-TW" sz="4000" dirty="0"/>
            </a:br>
            <a:r>
              <a:rPr lang="en-US" altLang="zh-TW" sz="4000" dirty="0" err="1"/>
              <a:t>GameForum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組別：第一組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組長：許清彰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組員：林楷紘、紀皓騫、熊偉誌、廖士傑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指導老師：許雅婷、錢達智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許清彰：商城、結帳畫面、商品頁面、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林楷紘：商城、結帳畫面、商品頁面、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紀皓騫：首頁、新聞區、新聞文章、頁面草圖、初版模板</a:t>
            </a:r>
            <a:r>
              <a:rPr lang="en-US" altLang="zh-TW" dirty="0">
                <a:solidFill>
                  <a:schemeClr val="bg1"/>
                </a:solidFill>
              </a:rPr>
              <a:t>layout</a:t>
            </a:r>
            <a:r>
              <a:rPr lang="zh-TW" altLang="en-US" dirty="0">
                <a:solidFill>
                  <a:schemeClr val="bg1"/>
                </a:solidFill>
              </a:rPr>
              <a:t>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熊偉誌：個人頁面、登入／註冊頁面、設定頁面、系統架構圖、資料表設計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廖士傑：看板頁面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看板類別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 dirty="0">
                <a:solidFill>
                  <a:schemeClr val="bg1"/>
                </a:solidFill>
              </a:rPr>
              <a:t>、討論區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文章列表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>
                <a:solidFill>
                  <a:schemeClr val="bg1"/>
                </a:solidFill>
              </a:rPr>
              <a:t>、訂單紀錄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論壇首頁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主導覽列：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搜索欄：可以查詢所需要的資訊及商品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登入</a:t>
            </a:r>
            <a:r>
              <a:rPr lang="en-US" altLang="zh-TW" sz="1600" dirty="0"/>
              <a:t>/</a:t>
            </a:r>
            <a:r>
              <a:rPr lang="zh-TW" altLang="en-US" sz="1600" dirty="0"/>
              <a:t>註冊 按鈕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漢堡選單：方便使用者快速前往頁面</a:t>
            </a:r>
            <a:endParaRPr lang="en-US" altLang="zh-TW" sz="1600" dirty="0"/>
          </a:p>
          <a:p>
            <a:r>
              <a:rPr lang="zh-TW" altLang="en-US" sz="2000" dirty="0"/>
              <a:t>側邊選單：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使用者可以點選想前往的頁面</a:t>
            </a:r>
            <a:endParaRPr lang="en-US" altLang="zh-TW" sz="1600" dirty="0"/>
          </a:p>
          <a:p>
            <a:r>
              <a:rPr lang="zh-TW" altLang="en-US" sz="2000" dirty="0"/>
              <a:t>最新消息：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顯示最新資訊</a:t>
            </a:r>
            <a:endParaRPr lang="en-US" altLang="zh-TW" sz="1600" dirty="0"/>
          </a:p>
          <a:p>
            <a:r>
              <a:rPr lang="zh-TW" altLang="en-US" sz="2000" dirty="0"/>
              <a:t>廣告：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展示近期熱賣商品</a:t>
            </a:r>
            <a:endParaRPr lang="en-US" altLang="zh-TW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0EEA81-9461-4209-BEB1-1C38B0935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78" r="725"/>
          <a:stretch/>
        </p:blipFill>
        <p:spPr>
          <a:xfrm>
            <a:off x="200473" y="1268760"/>
            <a:ext cx="6984776" cy="49425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55CCE82-B0FA-4A27-884C-ECC566E94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8"/>
          <a:stretch/>
        </p:blipFill>
        <p:spPr>
          <a:xfrm>
            <a:off x="2935591" y="908720"/>
            <a:ext cx="427620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E7D7E3-632E-4CDA-93F3-B5FBFFD9B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79" b="-1"/>
          <a:stretch/>
        </p:blipFill>
        <p:spPr>
          <a:xfrm>
            <a:off x="200472" y="1268760"/>
            <a:ext cx="7056784" cy="4942580"/>
          </a:xfrm>
          <a:prstGeom prst="rect">
            <a:avLst/>
          </a:prstGeom>
        </p:spPr>
      </p:pic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C772EAEE-6D62-45A6-A774-5E13746F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熱賣商品：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展示近期熱賣商品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熱門看板：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依瀏覽數排序看板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置頂按鈕：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點擊後立即回到頁面最上方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36157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新聞列表 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新聞區導覽列：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點擊後立即搜索該分類新聞</a:t>
            </a:r>
            <a:endParaRPr lang="en-US" altLang="zh-TW" sz="1600" dirty="0"/>
          </a:p>
          <a:p>
            <a:endParaRPr lang="en-US" altLang="zh-TW" sz="2000" dirty="0"/>
          </a:p>
          <a:p>
            <a:r>
              <a:rPr lang="zh-TW" altLang="en-US" sz="2000" dirty="0"/>
              <a:t>輪播圖：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播放最新資訊</a:t>
            </a:r>
            <a:endParaRPr lang="en-US" altLang="zh-TW" sz="1600" dirty="0"/>
          </a:p>
          <a:p>
            <a:endParaRPr lang="en-US" altLang="zh-TW" sz="2000" dirty="0"/>
          </a:p>
          <a:p>
            <a:r>
              <a:rPr lang="zh-TW" altLang="en-US" sz="2000" dirty="0"/>
              <a:t>新聞列表：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依照發布時間，以最新資訊開始閱覽</a:t>
            </a: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52CD2A-D25D-4366-89B5-409836FC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1" t="11735" r="16415"/>
          <a:stretch/>
        </p:blipFill>
        <p:spPr>
          <a:xfrm>
            <a:off x="344488" y="1268760"/>
            <a:ext cx="6719582" cy="49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新聞內容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768" y="764704"/>
            <a:ext cx="4176464" cy="396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/>
              <a:t>顯示新聞詳細報導及相關影片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9CBE91-6AB2-4B90-939D-E83E874DE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6" t="11578" r="16500"/>
          <a:stretch/>
        </p:blipFill>
        <p:spPr>
          <a:xfrm>
            <a:off x="1028564" y="1340768"/>
            <a:ext cx="7848872" cy="50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6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新聞內容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留言板：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使用者登入後可以留言</a:t>
            </a:r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2000"/>
          </a:p>
          <a:p>
            <a:r>
              <a:rPr lang="zh-TW" altLang="en-US" sz="2000"/>
              <a:t>相關新聞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顯示出與該新聞相同遊戲或相同類型的其他新聞資訊</a:t>
            </a:r>
            <a:endParaRPr lang="en-US" altLang="zh-TW" sz="16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5E3BFD5-6A6D-4FBF-BAF3-2D7AC6EC5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0" t="11423" r="16754"/>
          <a:stretch/>
        </p:blipFill>
        <p:spPr>
          <a:xfrm>
            <a:off x="416496" y="1268760"/>
            <a:ext cx="6652470" cy="47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7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202</TotalTime>
  <Words>315</Words>
  <Application>Microsoft Office PowerPoint</Application>
  <PresentationFormat>A4 紙張 (210x297 公釐)</PresentationFormat>
  <Paragraphs>51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Wingdings</vt:lpstr>
      <vt:lpstr>2020簡報範本_light</vt:lpstr>
      <vt:lpstr>遊戲論壇 GameForum</vt:lpstr>
      <vt:lpstr>小組成員與分工介紹</vt:lpstr>
      <vt:lpstr>論壇首頁</vt:lpstr>
      <vt:lpstr>PowerPoint 簡報</vt:lpstr>
      <vt:lpstr>新聞列表 </vt:lpstr>
      <vt:lpstr>新聞內容</vt:lpstr>
      <vt:lpstr>新聞內容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77</cp:revision>
  <dcterms:created xsi:type="dcterms:W3CDTF">2021-04-12T00:49:08Z</dcterms:created>
  <dcterms:modified xsi:type="dcterms:W3CDTF">2025-03-19T02:24:36Z</dcterms:modified>
  <cp:category/>
</cp:coreProperties>
</file>